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6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05929-85A7-4FBC-89D9-4F71FBBFCE6A}" type="datetimeFigureOut">
              <a:rPr lang="de-DE" smtClean="0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3587"/>
            <a:ext cx="2271196" cy="1703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32656"/>
            <a:ext cx="2271196" cy="1703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656"/>
            <a:ext cx="2271196" cy="17033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2271196" cy="1703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0888"/>
            <a:ext cx="2271196" cy="1703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420888"/>
            <a:ext cx="2016224" cy="15121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81129"/>
            <a:ext cx="1632181" cy="1224136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93096"/>
            <a:ext cx="2271196" cy="17033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365104"/>
            <a:ext cx="2271196" cy="17033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33956" t="30727" r="17023" b="23500"/>
          <a:stretch>
            <a:fillRect/>
          </a:stretch>
        </p:blipFill>
        <p:spPr bwMode="auto">
          <a:xfrm>
            <a:off x="-1" y="54925"/>
            <a:ext cx="9144001" cy="683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eck 3"/>
          <p:cNvSpPr/>
          <p:nvPr/>
        </p:nvSpPr>
        <p:spPr>
          <a:xfrm>
            <a:off x="6372200" y="6488668"/>
            <a:ext cx="277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SCREENSHOT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3587"/>
            <a:ext cx="2271196" cy="17033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32656"/>
            <a:ext cx="2271196" cy="170339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656"/>
            <a:ext cx="2271196" cy="1703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2271196" cy="17033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0888"/>
            <a:ext cx="2271196" cy="17033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420888"/>
            <a:ext cx="2016224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81129"/>
            <a:ext cx="1632181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93096"/>
            <a:ext cx="2271196" cy="17033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365104"/>
            <a:ext cx="2271196" cy="170339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33956" t="31528" r="17023" b="21507"/>
          <a:stretch>
            <a:fillRect/>
          </a:stretch>
        </p:blipFill>
        <p:spPr bwMode="auto">
          <a:xfrm>
            <a:off x="-1" y="44624"/>
            <a:ext cx="91808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/>
        </p:nvSpPr>
        <p:spPr>
          <a:xfrm>
            <a:off x="6372200" y="6488668"/>
            <a:ext cx="277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SCREENSHOT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3587"/>
            <a:ext cx="2271196" cy="1703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32656"/>
            <a:ext cx="2271196" cy="1703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656"/>
            <a:ext cx="2271196" cy="1703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2271196" cy="17033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0888"/>
            <a:ext cx="2271196" cy="1703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420888"/>
            <a:ext cx="2016224" cy="15121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81129"/>
            <a:ext cx="1632181" cy="12241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93096"/>
            <a:ext cx="2271196" cy="17033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365104"/>
            <a:ext cx="2271196" cy="170339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33956" t="30770" r="17322" b="21795"/>
          <a:stretch>
            <a:fillRect/>
          </a:stretch>
        </p:blipFill>
        <p:spPr bwMode="auto">
          <a:xfrm>
            <a:off x="35496" y="-27384"/>
            <a:ext cx="90344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1"/>
          <p:cNvSpPr/>
          <p:nvPr/>
        </p:nvSpPr>
        <p:spPr>
          <a:xfrm>
            <a:off x="6372200" y="6488668"/>
            <a:ext cx="277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SCREENSHOT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Folie 1</vt:lpstr>
      <vt:lpstr>Folie 2</vt:lpstr>
      <vt:lpstr>Folie 3</vt:lpstr>
      <vt:lpstr>Folie 4</vt:lpstr>
      <vt:lpstr>Folie 5</vt:lpstr>
      <vt:lpstr>Folie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</dc:title>
  <dc:creator>Klaus-Peter Eckert; Björn Kirchhoff</dc:creator>
  <dc:description>Folie mit eingefügtem Bild.</dc:description>
  <cp:lastModifiedBy>bki</cp:lastModifiedBy>
  <cp:revision>10</cp:revision>
  <dcterms:created xsi:type="dcterms:W3CDTF">2009-11-24T12:40:19Z</dcterms:created>
  <dcterms:modified xsi:type="dcterms:W3CDTF">2010-11-12T09:48:55Z</dcterms:modified>
  <cp:category>Auxiliary</cp:category>
</cp:coreProperties>
</file>